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6" r:id="rId5"/>
    <p:sldId id="267" r:id="rId6"/>
    <p:sldId id="260" r:id="rId7"/>
    <p:sldId id="261" r:id="rId8"/>
    <p:sldId id="263" r:id="rId9"/>
    <p:sldId id="262" r:id="rId10"/>
    <p:sldId id="264" r:id="rId11"/>
    <p:sldId id="268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5238" autoAdjust="0"/>
  </p:normalViewPr>
  <p:slideViewPr>
    <p:cSldViewPr snapToGrid="0">
      <p:cViewPr>
        <p:scale>
          <a:sx n="60" d="100"/>
          <a:sy n="60" d="100"/>
        </p:scale>
        <p:origin x="-245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80A9-9E88-46D1-BEDF-5F863194C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9508-3FCF-494F-A9E8-9B0AA238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AE89-847E-4758-A540-B5F94B6F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6E-DCA5-4D02-815F-EE03FFCC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clusters from travel channel from the large graph</a:t>
            </a:r>
          </a:p>
          <a:p>
            <a:r>
              <a:rPr lang="en-US" dirty="0"/>
              <a:t>Few node pairs from Procurement</a:t>
            </a:r>
          </a:p>
          <a:p>
            <a:r>
              <a:rPr lang="en-US" dirty="0"/>
              <a:t>Finding the travel channel for the pairs</a:t>
            </a:r>
          </a:p>
          <a:p>
            <a:r>
              <a:rPr lang="en-US" dirty="0"/>
              <a:t>Comparing the travel clusters with the pairs travel channel</a:t>
            </a:r>
          </a:p>
          <a:p>
            <a:r>
              <a:rPr lang="en-US" dirty="0"/>
              <a:t>Creating the graphs</a:t>
            </a:r>
          </a:p>
        </p:txBody>
      </p:sp>
    </p:spTree>
    <p:extLst>
      <p:ext uri="{BB962C8B-B14F-4D97-AF65-F5344CB8AC3E}">
        <p14:creationId xmlns:p14="http://schemas.microsoft.com/office/powerpoint/2010/main" val="116889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471"/>
            <a:ext cx="10515600" cy="5501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 DIAGRAM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https://www.data-to-viz.com/graph/arc.html.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Sven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Bachthaler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Daniel Weiskopf. “Continuous scatterplots".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14.6 (2008), pp. 1428-1435.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David A Bader et al. “Approximating betweenness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Algorithms and Models for the Web-Graph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2007, pp. 124-137.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Mathieu Bastian, Sebastien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Heymann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Mathieu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Jacomy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Gephi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source software for exploring and manipulating networks." In: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Icwsm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8.2009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(2009), pp. 361-362.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Ekaba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“Google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Colaboratory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Machine Learning and Deep Learning Models on Google Cloud Platform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2019, pp. 59-64.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Phillip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Bonacich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“Some unique properties of eigenvector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29.4 (2007), pp. 555-564.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Ulrik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Linton C. Freeman, and Dorothea Wagner. “Social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graph drawing and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Ed. by Roberto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Tamassia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London: Chapman Hall, 2010, pp. 805{839. ISBN: 978-1-58488-412-5.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Brian Fisher. “Illuminating the Path: An RD Agenda for Visual Analytics". In: Jan. 2005, pp. 69-104. ISBN: 0769523234.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Julian Heinrich and Daniel Weiskopf. “Continuous parallel coordinates".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15.6 (2009), pp. 1531-1538.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Jimmy Johansson et al. “Perceiving patterns in parallel coordinates: determining thresholds for identification of relationships".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7.2 (2008), pp. 152-162.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“Visual Analytics: Definition, Process, and Challenges". In: (Mar. 2008). DOI: 10.1007/978-3-540-70956-5_7.</a:t>
            </a:r>
          </a:p>
        </p:txBody>
      </p:sp>
    </p:spTree>
    <p:extLst>
      <p:ext uri="{BB962C8B-B14F-4D97-AF65-F5344CB8AC3E}">
        <p14:creationId xmlns:p14="http://schemas.microsoft.com/office/powerpoint/2010/main" val="304904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1742"/>
            <a:ext cx="10515600" cy="55698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Till Nagel and Erik Duval. “A visual survey of arc diagrams".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2013.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Kazuya Okamoto, Wei Chen, and Xiang-Yang Li. “Ranking of closeness centrality for large-scale 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frontiers in algorithmics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2008, pp. 186-195.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Edward L Platt.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Science with Python and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Quick Start Guide: Explore and Visualize Network Data Effectively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 Ltd, 2019.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R library ff: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Storage of Large Data on Disk and Fast Access Functions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https://cran.r-project.org/web/packages/ff/index.html.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Filippo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Santambrogio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“Optimal Transport for Applied Mathematicians. Calculus of Variations, PDEs and Modeling". In: (2015). url: https://www.math.u-psud.fr/~filippo/OTAM-cvgmt.pdf.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 Mohammed Zuhair Al-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Seifedine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for graph and network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 Matteo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Togninalli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“Wasserstein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Weisfeiler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{Lehman Graph Kernels".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 32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Ed. by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H.Wallach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Curran Associates, Inc., 2019, pp. 6436-6446.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Sample Testing Based on The 2-Wasserstein Distance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https://www.bioconductor.org/packages/devel/bioc/vignettes/waddR/inst/doc/wasserstein_test.html.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 description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https://vast-challenge.github.io/2020/MC1.html.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 Matthew O Ward, Georges Grinstein, and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 visualization: foundations, techniques, and applications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CRC Press, 2010.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[22] Dmitry Zinoviev.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network analysis in Python: Recognize-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constructvisualize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-analyze-interpret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Pragmatic Bookshelf, 2018.</a:t>
            </a:r>
          </a:p>
        </p:txBody>
      </p:sp>
    </p:spTree>
    <p:extLst>
      <p:ext uri="{BB962C8B-B14F-4D97-AF65-F5344CB8AC3E}">
        <p14:creationId xmlns:p14="http://schemas.microsoft.com/office/powerpoint/2010/main" val="319892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872"/>
            <a:ext cx="3177223" cy="990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the Seed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875049-E0AA-44C2-9EF3-43AAB33D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8" t="19316" r="18319" b="26372"/>
          <a:stretch/>
        </p:blipFill>
        <p:spPr>
          <a:xfrm>
            <a:off x="996684" y="3080619"/>
            <a:ext cx="2694233" cy="243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718AA-60D2-4A9B-AA8A-AF56F2A7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2" y="2903984"/>
            <a:ext cx="6452714" cy="33655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6306613" y="1518989"/>
            <a:ext cx="44646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directly connected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290481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679CD8-4170-4DDA-BC6F-A18A6CB1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13802"/>
            <a:ext cx="3146758" cy="448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58" y="1647957"/>
            <a:ext cx="5467960" cy="95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the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prominent nodes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4E18B-8587-4A98-87B4-45856047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9" y="2602064"/>
            <a:ext cx="3691894" cy="38542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7336979" y="1647957"/>
            <a:ext cx="3893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102784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DC30-956D-49A7-A571-D6613F60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9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824683"/>
            <a:ext cx="7759700" cy="37287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Seeds from the large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/>
          <a:lstStyle/>
          <a:p>
            <a:r>
              <a:rPr lang="en-US" dirty="0"/>
              <a:t>Channel Visualization and analysis</a:t>
            </a:r>
          </a:p>
          <a:p>
            <a:r>
              <a:rPr lang="en-US" dirty="0"/>
              <a:t>Choosing appropriate channels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7FF-DA8A-4E03-B4EF-F376E61A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ACFC-D089-4E1D-A778-CF96996EB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9000" cy="4351338"/>
          </a:xfrm>
        </p:spPr>
        <p:txBody>
          <a:bodyPr/>
          <a:lstStyle/>
          <a:p>
            <a:r>
              <a:rPr lang="en-US" dirty="0"/>
              <a:t>H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39EDE-F4BC-4E7A-87E4-8F9F09ADF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60" y="1690688"/>
            <a:ext cx="8687540" cy="416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9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5C4D7-6175-48B2-ABA3-6D2386F8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1600097"/>
            <a:ext cx="9652000" cy="4576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E78AB-3C2F-4CBA-BBC1-06C6E96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6D866-75C0-4BC3-9F72-6A57AC0C1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796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0364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904</Words>
  <Application>Microsoft Office PowerPoint</Application>
  <PresentationFormat>Widescreen</PresentationFormat>
  <Paragraphs>76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Agenda</vt:lpstr>
      <vt:lpstr>Dynamic Network in Gephi</vt:lpstr>
      <vt:lpstr>Graph Building 1</vt:lpstr>
      <vt:lpstr>Graph Building 2</vt:lpstr>
      <vt:lpstr>Graph building 3</vt:lpstr>
      <vt:lpstr>Extracting Seeds from the large graph</vt:lpstr>
      <vt:lpstr>Procurement Channel</vt:lpstr>
      <vt:lpstr>Travel channel</vt:lpstr>
      <vt:lpstr>Filtering the Seeds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37</cp:revision>
  <dcterms:created xsi:type="dcterms:W3CDTF">2020-10-22T18:27:40Z</dcterms:created>
  <dcterms:modified xsi:type="dcterms:W3CDTF">2020-10-23T19:21:48Z</dcterms:modified>
</cp:coreProperties>
</file>